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0fe061c2aa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0fe061c2aa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0fe061c2a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0fe061c2a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0fe061c2aa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0fe061c2aa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0fe061c2aa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0fe061c2aa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fe061c2aa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fe061c2aa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0fe061c2aa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0fe061c2aa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0fe061c2a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0fe061c2a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0fe061c2a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0fe061c2a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0fe061c2aa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0fe061c2aa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Predicció del recobriment arbori a partir de dades LiDAR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17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Últims avenços fins el 22/2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Alejandro Donaire</a:t>
            </a:r>
            <a:br>
              <a:rPr lang="es" sz="1800"/>
            </a:br>
            <a:r>
              <a:rPr lang="es" sz="1800"/>
              <a:t>Èric Sánchez</a:t>
            </a:r>
            <a:br>
              <a:rPr lang="es" sz="1800"/>
            </a:br>
            <a:r>
              <a:rPr lang="es" sz="1800"/>
              <a:t>Pau Ventura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Problemes / Investigacions pròxima setmana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Segons metodologia del ICGC, si cobertura &lt;5% </a:t>
            </a:r>
            <a:r>
              <a:rPr b="1" lang="es" sz="2000"/>
              <a:t>→ </a:t>
            </a:r>
            <a:r>
              <a:rPr lang="es" sz="2000"/>
              <a:t>0%. No encaixa.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Comparar altres mapes de cobertura (Europa, Carles, …)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Model de classificació de punts del LiDAR.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Suport amb Google Earth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075" y="1038687"/>
            <a:ext cx="4007224" cy="353018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476750" y="1218425"/>
            <a:ext cx="331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Mapa de cobertures +</a:t>
            </a:r>
            <a:endParaRPr b="1" sz="2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Google Earth</a:t>
            </a:r>
            <a:endParaRPr b="1" sz="2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 b="4287" l="0" r="4516" t="0"/>
          <a:stretch/>
        </p:blipFill>
        <p:spPr>
          <a:xfrm>
            <a:off x="537850" y="1038675"/>
            <a:ext cx="3803426" cy="35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Suport amb Google Earth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87900" y="1152475"/>
            <a:ext cx="2067600" cy="30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000"/>
              <a:t>Mateix exemple,</a:t>
            </a:r>
            <a:br>
              <a:rPr b="1" lang="es" sz="2000"/>
            </a:br>
            <a:r>
              <a:rPr b="1" lang="es" sz="2000"/>
              <a:t>més de prop.</a:t>
            </a:r>
            <a:endParaRPr b="1" sz="20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5800" y="1917150"/>
            <a:ext cx="6383701" cy="2438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793750" y="3062825"/>
            <a:ext cx="1714500" cy="120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Suport amb Google Earth 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152475"/>
            <a:ext cx="2067600" cy="29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000">
                <a:solidFill>
                  <a:schemeClr val="accent5"/>
                </a:solidFill>
              </a:rPr>
              <a:t>Generalment té sentit.</a:t>
            </a:r>
            <a:endParaRPr b="1" sz="2000">
              <a:solidFill>
                <a:schemeClr val="accent5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0100" y="1152475"/>
            <a:ext cx="5299374" cy="353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4">
            <a:alphaModFix/>
          </a:blip>
          <a:srcRect b="4104" l="0" r="0" t="0"/>
          <a:stretch/>
        </p:blipFill>
        <p:spPr>
          <a:xfrm>
            <a:off x="833725" y="3139200"/>
            <a:ext cx="1621775" cy="106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Suport amb Google Earth 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152475"/>
            <a:ext cx="2067600" cy="30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000">
                <a:solidFill>
                  <a:schemeClr val="accent5"/>
                </a:solidFill>
              </a:rPr>
              <a:t>Generalment té sentit.</a:t>
            </a:r>
            <a:endParaRPr b="1" sz="2000">
              <a:solidFill>
                <a:schemeClr val="accent5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950" y="586550"/>
            <a:ext cx="4904649" cy="402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Suport amb Google Earth 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96075" y="291275"/>
            <a:ext cx="5474100" cy="30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000"/>
              <a:t>Superposició punts LiDAR</a:t>
            </a:r>
            <a:br>
              <a:rPr b="1" lang="es" sz="2000"/>
            </a:br>
            <a:r>
              <a:rPr b="1" lang="es" sz="2000"/>
              <a:t>amb Google Earth.</a:t>
            </a:r>
            <a:endParaRPr b="1" sz="2000"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001" y="1266700"/>
            <a:ext cx="3793176" cy="349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976" y="1266700"/>
            <a:ext cx="3620199" cy="3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Extracció de les altures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3676" y="1212763"/>
            <a:ext cx="2296775" cy="32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 rotWithShape="1">
          <a:blip r:embed="rId4">
            <a:alphaModFix/>
          </a:blip>
          <a:srcRect b="0" l="0" r="23200" t="0"/>
          <a:stretch/>
        </p:blipFill>
        <p:spPr>
          <a:xfrm>
            <a:off x="463825" y="1626025"/>
            <a:ext cx="3325499" cy="244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/>
          <p:nvPr/>
        </p:nvSpPr>
        <p:spPr>
          <a:xfrm>
            <a:off x="4228100" y="2648101"/>
            <a:ext cx="1456800" cy="3612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 d’aproximació de les altures del sòl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5521325" y="1441375"/>
            <a:ext cx="3441600" cy="29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/>
              <a:t>R</a:t>
            </a:r>
            <a:r>
              <a:rPr b="1" baseline="30000" lang="es" sz="2000"/>
              <a:t>2</a:t>
            </a:r>
            <a:r>
              <a:rPr b="1" lang="es" sz="2000"/>
              <a:t>: 0.97788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000"/>
              <a:t>Avantatges:</a:t>
            </a:r>
            <a:endParaRPr b="1"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b="1" lang="es" sz="2000"/>
              <a:t>No depén del format del fitxer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s" sz="2000"/>
              <a:t>No depén de la resolució</a:t>
            </a:r>
            <a:endParaRPr b="1" sz="200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450" y="1382725"/>
            <a:ext cx="4400400" cy="30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Nou mètode de predicció del CC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51" y="1538513"/>
            <a:ext cx="4184650" cy="278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5260150" y="1689200"/>
            <a:ext cx="2165700" cy="14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/>
              <a:t>R</a:t>
            </a:r>
            <a:r>
              <a:rPr b="1" baseline="30000" lang="es" sz="2000"/>
              <a:t>2</a:t>
            </a:r>
            <a:r>
              <a:rPr b="1" lang="es" sz="2000"/>
              <a:t>: </a:t>
            </a:r>
            <a:r>
              <a:rPr b="1" lang="es" sz="2000"/>
              <a:t> 0.4913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122" name="Google Shape;122;p21"/>
          <p:cNvSpPr txBox="1"/>
          <p:nvPr/>
        </p:nvSpPr>
        <p:spPr>
          <a:xfrm>
            <a:off x="8259900" y="3658463"/>
            <a:ext cx="884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Threshold</a:t>
            </a:r>
            <a:endParaRPr sz="11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64852" l="52097" r="3474" t="12527"/>
          <a:stretch/>
        </p:blipFill>
        <p:spPr>
          <a:xfrm>
            <a:off x="5202887" y="2661552"/>
            <a:ext cx="2947725" cy="176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1"/>
          <p:cNvCxnSpPr/>
          <p:nvPr/>
        </p:nvCxnSpPr>
        <p:spPr>
          <a:xfrm>
            <a:off x="5164013" y="3833975"/>
            <a:ext cx="3025500" cy="3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